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D3CA"/>
          </a:solidFill>
        </a:fill>
      </a:tcStyle>
    </a:wholeTbl>
    <a:band2H>
      <a:tcTxStyle/>
      <a:tcStyle>
        <a:tcBdr/>
        <a:fill>
          <a:solidFill>
            <a:srgbClr val="FE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EBEB"/>
          </a:solidFill>
        </a:fill>
      </a:tcStyle>
    </a:wholeTbl>
    <a:band2H>
      <a:tcTxStyle/>
      <a:tcStyle>
        <a:tcBdr/>
        <a:fill>
          <a:solidFill>
            <a:srgbClr val="F6F5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6D5"/>
          </a:solidFill>
        </a:fill>
      </a:tcStyle>
    </a:wholeTbl>
    <a:band2H>
      <a:tcTxStyle/>
      <a:tcStyle>
        <a:tcBdr/>
        <a:fill>
          <a:solidFill>
            <a:srgbClr val="E9EB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000">
        <a:latin typeface="+mj-lt"/>
        <a:ea typeface="+mj-ea"/>
        <a:cs typeface="+mj-cs"/>
        <a:sym typeface="Arial"/>
      </a:defRPr>
    </a:lvl1pPr>
    <a:lvl2pPr indent="228600" latinLnBrk="0">
      <a:defRPr sz="1000">
        <a:latin typeface="+mj-lt"/>
        <a:ea typeface="+mj-ea"/>
        <a:cs typeface="+mj-cs"/>
        <a:sym typeface="Arial"/>
      </a:defRPr>
    </a:lvl2pPr>
    <a:lvl3pPr indent="457200" latinLnBrk="0">
      <a:defRPr sz="1000">
        <a:latin typeface="+mj-lt"/>
        <a:ea typeface="+mj-ea"/>
        <a:cs typeface="+mj-cs"/>
        <a:sym typeface="Arial"/>
      </a:defRPr>
    </a:lvl3pPr>
    <a:lvl4pPr indent="685800" latinLnBrk="0">
      <a:defRPr sz="1000">
        <a:latin typeface="+mj-lt"/>
        <a:ea typeface="+mj-ea"/>
        <a:cs typeface="+mj-cs"/>
        <a:sym typeface="Arial"/>
      </a:defRPr>
    </a:lvl4pPr>
    <a:lvl5pPr indent="914400" latinLnBrk="0">
      <a:defRPr sz="1000">
        <a:latin typeface="+mj-lt"/>
        <a:ea typeface="+mj-ea"/>
        <a:cs typeface="+mj-cs"/>
        <a:sym typeface="Arial"/>
      </a:defRPr>
    </a:lvl5pPr>
    <a:lvl6pPr indent="1143000" latinLnBrk="0">
      <a:defRPr sz="1000">
        <a:latin typeface="+mj-lt"/>
        <a:ea typeface="+mj-ea"/>
        <a:cs typeface="+mj-cs"/>
        <a:sym typeface="Arial"/>
      </a:defRPr>
    </a:lvl6pPr>
    <a:lvl7pPr indent="1371600" latinLnBrk="0">
      <a:defRPr sz="1000">
        <a:latin typeface="+mj-lt"/>
        <a:ea typeface="+mj-ea"/>
        <a:cs typeface="+mj-cs"/>
        <a:sym typeface="Arial"/>
      </a:defRPr>
    </a:lvl7pPr>
    <a:lvl8pPr indent="1600200" latinLnBrk="0">
      <a:defRPr sz="1000">
        <a:latin typeface="+mj-lt"/>
        <a:ea typeface="+mj-ea"/>
        <a:cs typeface="+mj-cs"/>
        <a:sym typeface="Arial"/>
      </a:defRPr>
    </a:lvl8pPr>
    <a:lvl9pPr indent="1828800" latinLnBrk="0">
      <a:defRPr sz="10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t / title + subhead. / larg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ildplatzhalter 11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4826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7543" y="4122301"/>
            <a:ext cx="4033021" cy="64813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900"/>
            </a:lvl1pPr>
            <a:lvl2pPr marL="0" indent="457203">
              <a:spcBef>
                <a:spcPts val="0"/>
              </a:spcBef>
              <a:buSzTx/>
              <a:buFontTx/>
              <a:buNone/>
              <a:defRPr sz="900"/>
            </a:lvl2pPr>
            <a:lvl3pPr marL="0" indent="914406">
              <a:spcBef>
                <a:spcPts val="0"/>
              </a:spcBef>
              <a:buSzTx/>
              <a:buFontTx/>
              <a:buNone/>
              <a:defRPr sz="900"/>
            </a:lvl3pPr>
            <a:lvl4pPr marL="0" indent="1371609">
              <a:spcBef>
                <a:spcPts val="0"/>
              </a:spcBef>
              <a:buSzTx/>
              <a:buFontTx/>
              <a:buNone/>
              <a:defRPr sz="900"/>
            </a:lvl4pPr>
            <a:lvl5pPr marL="0" indent="1828812">
              <a:spcBef>
                <a:spcPts val="0"/>
              </a:spcBef>
              <a:buSzTx/>
              <a:buFontTx/>
              <a:buNone/>
              <a:defRPr sz="900"/>
            </a:lvl5pPr>
          </a:lstStyle>
          <a:p>
            <a:r>
              <a:t>Name, place,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itle"/>
          <p:cNvSpPr txBox="1">
            <a:spLocks noGrp="1"/>
          </p:cNvSpPr>
          <p:nvPr>
            <p:ph type="title" hasCustomPrompt="1"/>
          </p:nvPr>
        </p:nvSpPr>
        <p:spPr>
          <a:xfrm>
            <a:off x="467543" y="2651249"/>
            <a:ext cx="1124952" cy="479551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t>Title</a:t>
            </a:r>
          </a:p>
        </p:txBody>
      </p:sp>
      <p:sp>
        <p:nvSpPr>
          <p:cNvPr id="35" name="Textplatzhalt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628252" y="283838"/>
            <a:ext cx="1155748" cy="3246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defTabSz="493776">
              <a:spcBef>
                <a:spcPts val="200"/>
              </a:spcBef>
              <a:buSzTx/>
              <a:buFontTx/>
              <a:buNone/>
              <a:defRPr sz="1152"/>
            </a:lvl1pPr>
          </a:lstStyle>
          <a:p>
            <a:r>
              <a:t> </a:t>
            </a:r>
          </a:p>
        </p:txBody>
      </p:sp>
      <p:sp>
        <p:nvSpPr>
          <p:cNvPr id="3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67543" y="3193503"/>
            <a:ext cx="1658175" cy="479551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3200"/>
            </a:lvl1pPr>
          </a:lstStyle>
          <a:p>
            <a:r>
              <a:t>Subtitle</a:t>
            </a:r>
          </a:p>
        </p:txBody>
      </p:sp>
      <p:sp>
        <p:nvSpPr>
          <p:cNvPr id="37" name="Freihandform 57"/>
          <p:cNvSpPr/>
          <p:nvPr/>
        </p:nvSpPr>
        <p:spPr>
          <a:xfrm>
            <a:off x="6083999" y="4962524"/>
            <a:ext cx="3060001" cy="18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"/>
                </a:moveTo>
                <a:lnTo>
                  <a:pt x="871" y="0"/>
                </a:lnTo>
                <a:lnTo>
                  <a:pt x="0" y="21600"/>
                </a:lnTo>
                <a:lnTo>
                  <a:pt x="21599" y="21591"/>
                </a:lnTo>
                <a:cubicBezTo>
                  <a:pt x="21599" y="10836"/>
                  <a:pt x="21599" y="10836"/>
                  <a:pt x="21600" y="80"/>
                </a:cubicBezTo>
                <a:close/>
              </a:path>
            </a:pathLst>
          </a:custGeom>
          <a:solidFill>
            <a:srgbClr val="F86A1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spcBef>
                <a:spcPts val="1000"/>
              </a:spcBef>
            </a:pPr>
            <a:endParaRPr/>
          </a:p>
        </p:txBody>
      </p:sp>
      <p:sp>
        <p:nvSpPr>
          <p:cNvPr id="3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chart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ihandform 57"/>
          <p:cNvSpPr/>
          <p:nvPr/>
        </p:nvSpPr>
        <p:spPr>
          <a:xfrm>
            <a:off x="6083999" y="4962524"/>
            <a:ext cx="3060001" cy="18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"/>
                </a:moveTo>
                <a:lnTo>
                  <a:pt x="871" y="0"/>
                </a:lnTo>
                <a:lnTo>
                  <a:pt x="0" y="21600"/>
                </a:lnTo>
                <a:lnTo>
                  <a:pt x="21599" y="21591"/>
                </a:lnTo>
                <a:cubicBezTo>
                  <a:pt x="21599" y="10836"/>
                  <a:pt x="21599" y="10836"/>
                  <a:pt x="21600" y="80"/>
                </a:cubicBezTo>
                <a:close/>
              </a:path>
            </a:pathLst>
          </a:custGeom>
          <a:solidFill>
            <a:srgbClr val="F86A1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spcBef>
                <a:spcPts val="1000"/>
              </a:spcBef>
            </a:pPr>
            <a:endParaRPr/>
          </a:p>
        </p:txBody>
      </p:sp>
      <p:pic>
        <p:nvPicPr>
          <p:cNvPr id="56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253" y="283837"/>
            <a:ext cx="1155748" cy="324649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ildplatzhalter 2"/>
          <p:cNvSpPr>
            <a:spLocks noGrp="1"/>
          </p:cNvSpPr>
          <p:nvPr>
            <p:ph type="pic" sz="quarter" idx="21"/>
          </p:nvPr>
        </p:nvSpPr>
        <p:spPr>
          <a:xfrm>
            <a:off x="361568" y="3045418"/>
            <a:ext cx="4138995" cy="168850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8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643437" y="3045418"/>
            <a:ext cx="4137752" cy="168850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9" name="Bildplatzhalter 2"/>
          <p:cNvSpPr>
            <a:spLocks noGrp="1"/>
          </p:cNvSpPr>
          <p:nvPr>
            <p:ph type="pic" sz="quarter" idx="23"/>
          </p:nvPr>
        </p:nvSpPr>
        <p:spPr>
          <a:xfrm>
            <a:off x="359999" y="1206500"/>
            <a:ext cx="4140565" cy="169604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0" name="Bildplatzhalter 2"/>
          <p:cNvSpPr>
            <a:spLocks noGrp="1"/>
          </p:cNvSpPr>
          <p:nvPr>
            <p:ph type="pic" sz="quarter" idx="24"/>
          </p:nvPr>
        </p:nvSpPr>
        <p:spPr>
          <a:xfrm>
            <a:off x="4643437" y="1206500"/>
            <a:ext cx="4137752" cy="169604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1" name="Heading"/>
          <p:cNvSpPr txBox="1">
            <a:spLocks noGrp="1"/>
          </p:cNvSpPr>
          <p:nvPr>
            <p:ph type="title" hasCustomPrompt="1"/>
          </p:nvPr>
        </p:nvSpPr>
        <p:spPr>
          <a:xfrm>
            <a:off x="359999" y="406800"/>
            <a:ext cx="6840002" cy="2520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90000"/>
              </a:lnSpc>
            </a:lvl1pPr>
          </a:lstStyle>
          <a:p>
            <a:r>
              <a:t>Heading</a:t>
            </a:r>
          </a:p>
        </p:txBody>
      </p:sp>
      <p:sp>
        <p:nvSpPr>
          <p:cNvPr id="62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667791"/>
            <a:ext cx="6840002" cy="2520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1pPr>
            <a:lvl2pPr marL="0" indent="18097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4pPr>
            <a:lvl5pPr marL="0" indent="2520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5pPr>
          </a:lstStyle>
          <a:p>
            <a:r>
              <a:t>Subline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359999" y="4867191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head.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ihandform 57"/>
          <p:cNvSpPr/>
          <p:nvPr/>
        </p:nvSpPr>
        <p:spPr>
          <a:xfrm>
            <a:off x="6083999" y="4962524"/>
            <a:ext cx="3060001" cy="18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"/>
                </a:moveTo>
                <a:lnTo>
                  <a:pt x="871" y="0"/>
                </a:lnTo>
                <a:lnTo>
                  <a:pt x="0" y="21600"/>
                </a:lnTo>
                <a:lnTo>
                  <a:pt x="21599" y="21591"/>
                </a:lnTo>
                <a:cubicBezTo>
                  <a:pt x="21599" y="10836"/>
                  <a:pt x="21599" y="10836"/>
                  <a:pt x="21600" y="80"/>
                </a:cubicBezTo>
                <a:close/>
              </a:path>
            </a:pathLst>
          </a:custGeom>
          <a:solidFill>
            <a:srgbClr val="F86A1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spcBef>
                <a:spcPts val="1000"/>
              </a:spcBef>
            </a:pPr>
            <a:endParaRPr/>
          </a:p>
        </p:txBody>
      </p:sp>
      <p:pic>
        <p:nvPicPr>
          <p:cNvPr id="71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253" y="283837"/>
            <a:ext cx="1155748" cy="324649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Heading"/>
          <p:cNvSpPr txBox="1">
            <a:spLocks noGrp="1"/>
          </p:cNvSpPr>
          <p:nvPr>
            <p:ph type="title" hasCustomPrompt="1"/>
          </p:nvPr>
        </p:nvSpPr>
        <p:spPr>
          <a:xfrm>
            <a:off x="359999" y="406800"/>
            <a:ext cx="6840002" cy="2520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Heading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669600"/>
            <a:ext cx="6840002" cy="25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1pPr>
            <a:lvl2pPr marL="0" indent="18097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4pPr>
            <a:lvl5pPr marL="0" indent="2520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5pPr>
          </a:lstStyle>
          <a:p>
            <a:r>
              <a:t>Subline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359999" y="4867191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head. / content left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ihandform 57"/>
          <p:cNvSpPr/>
          <p:nvPr/>
        </p:nvSpPr>
        <p:spPr>
          <a:xfrm>
            <a:off x="6083999" y="4962524"/>
            <a:ext cx="3060001" cy="18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"/>
                </a:moveTo>
                <a:lnTo>
                  <a:pt x="871" y="0"/>
                </a:lnTo>
                <a:lnTo>
                  <a:pt x="0" y="21600"/>
                </a:lnTo>
                <a:lnTo>
                  <a:pt x="21599" y="21591"/>
                </a:lnTo>
                <a:cubicBezTo>
                  <a:pt x="21599" y="10836"/>
                  <a:pt x="21599" y="10836"/>
                  <a:pt x="21600" y="80"/>
                </a:cubicBezTo>
                <a:close/>
              </a:path>
            </a:pathLst>
          </a:custGeom>
          <a:solidFill>
            <a:srgbClr val="F86A1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spcBef>
                <a:spcPts val="1000"/>
              </a:spcBef>
            </a:pPr>
            <a:endParaRPr/>
          </a:p>
        </p:txBody>
      </p:sp>
      <p:pic>
        <p:nvPicPr>
          <p:cNvPr id="118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253" y="283837"/>
            <a:ext cx="1155748" cy="324649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Bildplatzhalter 15"/>
          <p:cNvSpPr>
            <a:spLocks noGrp="1"/>
          </p:cNvSpPr>
          <p:nvPr>
            <p:ph type="pic" idx="21"/>
          </p:nvPr>
        </p:nvSpPr>
        <p:spPr>
          <a:xfrm>
            <a:off x="4643439" y="0"/>
            <a:ext cx="4500561" cy="514826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0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59981" y="1206500"/>
            <a:ext cx="4140581" cy="33900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359999" y="669600"/>
            <a:ext cx="4140565" cy="2520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1pPr>
          </a:lstStyle>
          <a:p>
            <a:r>
              <a:t>Subline</a:t>
            </a:r>
          </a:p>
        </p:txBody>
      </p:sp>
      <p:sp>
        <p:nvSpPr>
          <p:cNvPr id="122" name="Heading"/>
          <p:cNvSpPr txBox="1">
            <a:spLocks noGrp="1"/>
          </p:cNvSpPr>
          <p:nvPr>
            <p:ph type="title" hasCustomPrompt="1"/>
          </p:nvPr>
        </p:nvSpPr>
        <p:spPr>
          <a:xfrm>
            <a:off x="359999" y="406800"/>
            <a:ext cx="4140565" cy="2520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Heading</a:t>
            </a:r>
          </a:p>
        </p:txBody>
      </p:sp>
      <p:sp>
        <p:nvSpPr>
          <p:cNvPr id="12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359999" y="4867191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4" name="Textplatzhalt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628255" y="283837"/>
            <a:ext cx="1155747" cy="3257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defTabSz="493776">
              <a:spcBef>
                <a:spcPts val="200"/>
              </a:spcBef>
              <a:buSzTx/>
              <a:buFontTx/>
              <a:buNone/>
              <a:defRPr sz="1152"/>
            </a:lvl1pPr>
          </a:lstStyle>
          <a:p>
            <a:r>
              <a:t> 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head. / 2 images left +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reihandform 57"/>
          <p:cNvSpPr/>
          <p:nvPr/>
        </p:nvSpPr>
        <p:spPr>
          <a:xfrm>
            <a:off x="6083999" y="4962524"/>
            <a:ext cx="3060001" cy="18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"/>
                </a:moveTo>
                <a:lnTo>
                  <a:pt x="871" y="0"/>
                </a:lnTo>
                <a:lnTo>
                  <a:pt x="0" y="21600"/>
                </a:lnTo>
                <a:lnTo>
                  <a:pt x="21599" y="21591"/>
                </a:lnTo>
                <a:cubicBezTo>
                  <a:pt x="21599" y="10836"/>
                  <a:pt x="21599" y="10836"/>
                  <a:pt x="21600" y="80"/>
                </a:cubicBezTo>
                <a:close/>
              </a:path>
            </a:pathLst>
          </a:custGeom>
          <a:solidFill>
            <a:srgbClr val="F86A1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spcBef>
                <a:spcPts val="1000"/>
              </a:spcBef>
            </a:pPr>
            <a:endParaRPr/>
          </a:p>
        </p:txBody>
      </p:sp>
      <p:pic>
        <p:nvPicPr>
          <p:cNvPr id="207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253" y="283837"/>
            <a:ext cx="1155748" cy="32464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Bildplatzhalter 23"/>
          <p:cNvSpPr>
            <a:spLocks noGrp="1"/>
          </p:cNvSpPr>
          <p:nvPr>
            <p:ph type="pic" sz="half" idx="21"/>
          </p:nvPr>
        </p:nvSpPr>
        <p:spPr>
          <a:xfrm>
            <a:off x="4643436" y="1206499"/>
            <a:ext cx="4500563" cy="39417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9" name="Bildplatzhalter 3"/>
          <p:cNvSpPr>
            <a:spLocks noGrp="1"/>
          </p:cNvSpPr>
          <p:nvPr>
            <p:ph type="pic" sz="half" idx="22"/>
          </p:nvPr>
        </p:nvSpPr>
        <p:spPr>
          <a:xfrm>
            <a:off x="0" y="1206499"/>
            <a:ext cx="4500563" cy="39417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0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669600"/>
            <a:ext cx="6840002" cy="2520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1pPr>
            <a:lvl2pPr marL="0" indent="18097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4pPr>
            <a:lvl5pPr marL="0" indent="2520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5pPr>
          </a:lstStyle>
          <a:p>
            <a:r>
              <a:t>Subline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1" name="Heading"/>
          <p:cNvSpPr txBox="1">
            <a:spLocks noGrp="1"/>
          </p:cNvSpPr>
          <p:nvPr>
            <p:ph type="title" hasCustomPrompt="1"/>
          </p:nvPr>
        </p:nvSpPr>
        <p:spPr>
          <a:xfrm>
            <a:off x="359999" y="406800"/>
            <a:ext cx="6840002" cy="2520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Heading</a:t>
            </a:r>
          </a:p>
        </p:txBody>
      </p:sp>
      <p:sp>
        <p:nvSpPr>
          <p:cNvPr id="21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359999" y="4867191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head. /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reihandform 57"/>
          <p:cNvSpPr/>
          <p:nvPr/>
        </p:nvSpPr>
        <p:spPr>
          <a:xfrm>
            <a:off x="6083999" y="4962524"/>
            <a:ext cx="3060001" cy="18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"/>
                </a:moveTo>
                <a:lnTo>
                  <a:pt x="871" y="0"/>
                </a:lnTo>
                <a:lnTo>
                  <a:pt x="0" y="21600"/>
                </a:lnTo>
                <a:lnTo>
                  <a:pt x="21599" y="21591"/>
                </a:lnTo>
                <a:cubicBezTo>
                  <a:pt x="21599" y="10836"/>
                  <a:pt x="21599" y="10836"/>
                  <a:pt x="21600" y="80"/>
                </a:cubicBezTo>
                <a:close/>
              </a:path>
            </a:pathLst>
          </a:custGeom>
          <a:solidFill>
            <a:srgbClr val="F86A1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spcBef>
                <a:spcPts val="1000"/>
              </a:spcBef>
            </a:pPr>
            <a:endParaRPr/>
          </a:p>
        </p:txBody>
      </p:sp>
      <p:pic>
        <p:nvPicPr>
          <p:cNvPr id="220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253" y="283837"/>
            <a:ext cx="1155748" cy="32464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669600"/>
            <a:ext cx="6840002" cy="2520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1pPr>
            <a:lvl2pPr marL="0" indent="18097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4pPr>
            <a:lvl5pPr marL="0" indent="2520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/>
            </a:lvl5pPr>
          </a:lstStyle>
          <a:p>
            <a:r>
              <a:t>Subline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2" name="Heading"/>
          <p:cNvSpPr txBox="1">
            <a:spLocks noGrp="1"/>
          </p:cNvSpPr>
          <p:nvPr>
            <p:ph type="title" hasCustomPrompt="1"/>
          </p:nvPr>
        </p:nvSpPr>
        <p:spPr>
          <a:xfrm>
            <a:off x="359999" y="406800"/>
            <a:ext cx="6840002" cy="2520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Heading</a:t>
            </a:r>
          </a:p>
        </p:txBody>
      </p:sp>
      <p:sp>
        <p:nvSpPr>
          <p:cNvPr id="22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359999" y="4867191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reihandform 57"/>
          <p:cNvSpPr/>
          <p:nvPr/>
        </p:nvSpPr>
        <p:spPr>
          <a:xfrm>
            <a:off x="6083999" y="4962524"/>
            <a:ext cx="3060001" cy="18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"/>
                </a:moveTo>
                <a:lnTo>
                  <a:pt x="871" y="0"/>
                </a:lnTo>
                <a:lnTo>
                  <a:pt x="0" y="21600"/>
                </a:lnTo>
                <a:lnTo>
                  <a:pt x="21599" y="21591"/>
                </a:lnTo>
                <a:cubicBezTo>
                  <a:pt x="21599" y="10836"/>
                  <a:pt x="21599" y="10836"/>
                  <a:pt x="21600" y="80"/>
                </a:cubicBezTo>
                <a:close/>
              </a:path>
            </a:pathLst>
          </a:custGeom>
          <a:solidFill>
            <a:srgbClr val="F86A1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spcBef>
                <a:spcPts val="1000"/>
              </a:spcBef>
            </a:pPr>
            <a:endParaRPr/>
          </a:p>
        </p:txBody>
      </p:sp>
      <p:pic>
        <p:nvPicPr>
          <p:cNvPr id="231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253" y="283837"/>
            <a:ext cx="1155748" cy="32464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359999" y="4867191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57"/>
          <p:cNvSpPr/>
          <p:nvPr/>
        </p:nvSpPr>
        <p:spPr>
          <a:xfrm>
            <a:off x="6083999" y="4962524"/>
            <a:ext cx="3060001" cy="18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"/>
                </a:moveTo>
                <a:lnTo>
                  <a:pt x="871" y="0"/>
                </a:lnTo>
                <a:lnTo>
                  <a:pt x="0" y="21600"/>
                </a:lnTo>
                <a:lnTo>
                  <a:pt x="21599" y="21591"/>
                </a:lnTo>
                <a:cubicBezTo>
                  <a:pt x="21599" y="10836"/>
                  <a:pt x="21599" y="10836"/>
                  <a:pt x="21600" y="80"/>
                </a:cubicBezTo>
                <a:close/>
              </a:path>
            </a:pathLst>
          </a:custGeom>
          <a:solidFill>
            <a:srgbClr val="F86A1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spcBef>
                <a:spcPts val="1000"/>
              </a:spcBef>
            </a:pPr>
            <a:endParaRPr/>
          </a:p>
        </p:txBody>
      </p:sp>
      <p:pic>
        <p:nvPicPr>
          <p:cNvPr id="3" name="Grafik 3" descr="Grafik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5950" y="1922613"/>
            <a:ext cx="2832100" cy="79553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defTabSz="841381">
              <a:defRPr sz="7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8" r:id="rId4"/>
    <p:sldLayoutId id="2147483665" r:id="rId5"/>
    <p:sldLayoutId id="2147483666" r:id="rId6"/>
    <p:sldLayoutId id="2147483667" r:id="rId7"/>
  </p:sldLayoutIdLst>
  <p:transition spd="med"/>
  <p:txStyles>
    <p:titleStyle>
      <a:lvl1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653653" rtl="0" latinLnBrk="0">
        <a:lnSpc>
          <a:spcPts val="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180975" marR="0" indent="-180975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−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357188" marR="0" indent="-176212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−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563336" marR="0" indent="-201386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−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744991" marR="0" indent="-206828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−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920523" marR="0" indent="-201386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−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1102178" marR="0" indent="-206828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−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2268415" marR="0" indent="-211015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2611315" marR="0" indent="-211015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2954215" marR="0" indent="-211015" algn="l" defTabSz="685800" rtl="0" latinLnBrk="0">
        <a:lnSpc>
          <a:spcPct val="11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8413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Bildplatzhalter 20"/>
          <p:cNvGrpSpPr/>
          <p:nvPr/>
        </p:nvGrpSpPr>
        <p:grpSpPr>
          <a:xfrm>
            <a:off x="0" y="2"/>
            <a:ext cx="9144000" cy="5148263"/>
            <a:chOff x="0" y="1"/>
            <a:chExt cx="9144000" cy="5148262"/>
          </a:xfrm>
        </p:grpSpPr>
        <p:sp>
          <p:nvSpPr>
            <p:cNvPr id="245" name="Rechteck"/>
            <p:cNvSpPr/>
            <p:nvPr/>
          </p:nvSpPr>
          <p:spPr>
            <a:xfrm>
              <a:off x="0" y="1"/>
              <a:ext cx="9144000" cy="51482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46" name="image5.jpeg" descr="image5.jpeg"/>
            <p:cNvPicPr>
              <a:picLocks noChangeAspect="1"/>
            </p:cNvPicPr>
            <p:nvPr/>
          </p:nvPicPr>
          <p:blipFill>
            <a:blip r:embed="rId2"/>
            <a:srcRect t="42" b="42"/>
            <a:stretch>
              <a:fillRect/>
            </a:stretch>
          </p:blipFill>
          <p:spPr>
            <a:xfrm>
              <a:off x="0" y="1"/>
              <a:ext cx="9144000" cy="5148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9" name="Titel 3"/>
          <p:cNvSpPr txBox="1">
            <a:spLocks noGrp="1"/>
          </p:cNvSpPr>
          <p:nvPr>
            <p:ph type="title"/>
          </p:nvPr>
        </p:nvSpPr>
        <p:spPr>
          <a:xfrm>
            <a:off x="468313" y="2651062"/>
            <a:ext cx="2806046" cy="479551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Mobilní myčka</a:t>
            </a:r>
            <a:endParaRPr dirty="0"/>
          </a:p>
        </p:txBody>
      </p:sp>
      <p:sp>
        <p:nvSpPr>
          <p:cNvPr id="250" name="Textplatzhalter 27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Porovnání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5677BAA-1D53-4E4C-9166-8BD1246D6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41" y="952366"/>
            <a:ext cx="6803420" cy="389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Děkuji za pozornost!</a:t>
            </a:r>
          </a:p>
        </p:txBody>
      </p:sp>
      <p:pic>
        <p:nvPicPr>
          <p:cNvPr id="10" name="Picture 2" descr="C:\Users\Dan\Desktop\MM Still\STILL_ANIMACE_KOMPLET.gif">
            <a:extLst>
              <a:ext uri="{FF2B5EF4-FFF2-40B4-BE49-F238E27FC236}">
                <a16:creationId xmlns:a16="http://schemas.microsoft.com/office/drawing/2014/main" id="{A4460A70-7FD5-4617-8F09-5D97CE555B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89" y="1304736"/>
            <a:ext cx="6081582" cy="342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8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31" name="Nadpis 8">
            <a:extLst>
              <a:ext uri="{FF2B5EF4-FFF2-40B4-BE49-F238E27FC236}">
                <a16:creationId xmlns:a16="http://schemas.microsoft.com/office/drawing/2014/main" id="{6A09EBF6-212B-4F8D-8C28-54A26F50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6849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Soběstačná mycí souprava, která přijede až k Vám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F9E3A4-D520-4C7A-9871-80FBF7678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3" t="2176"/>
          <a:stretch/>
        </p:blipFill>
        <p:spPr>
          <a:xfrm>
            <a:off x="4937261" y="1328532"/>
            <a:ext cx="3956193" cy="26062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6D2E8ED-D7C8-447D-9CD7-B3541D5F8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7" y="1478175"/>
            <a:ext cx="4917997" cy="2523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Příprava prostoru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9F5DF6-E831-47C0-9F2C-88451DDAE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18" y="849480"/>
            <a:ext cx="7791363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Co jsme schopní vyčistit?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22172A-B859-4E0C-B022-13D55BF49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472" y="1065215"/>
            <a:ext cx="3901778" cy="34933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0409F6-23D6-4C35-9CCD-04E5316C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49" y="1065215"/>
            <a:ext cx="4907180" cy="336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Hlavní programy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10182F-412D-41C0-B51B-3D7460FC0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1" y="846432"/>
            <a:ext cx="7870618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Další služby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8649B2-E919-4920-8A31-C335112AB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35" y="846432"/>
            <a:ext cx="7852329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Parní čištění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DF08AE-D915-4FBE-8F80-4E9174495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10" y="733686"/>
            <a:ext cx="8065707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Proč právě Mobilní myčka Still?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E933BE-9DE9-47A8-B58A-605C78A9C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97" y="1059811"/>
            <a:ext cx="754140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ußzeilenplatzhalter 4"/>
          <p:cNvSpPr txBox="1"/>
          <p:nvPr/>
        </p:nvSpPr>
        <p:spPr>
          <a:xfrm>
            <a:off x="720001" y="4876830"/>
            <a:ext cx="5363999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841381">
              <a:defRPr sz="700"/>
            </a:lvl1pPr>
          </a:lstStyle>
          <a:p>
            <a:r>
              <a:rPr lang="cs-CZ" dirty="0"/>
              <a:t>Mobilní myčka</a:t>
            </a:r>
            <a:endParaRPr dirty="0"/>
          </a:p>
        </p:txBody>
      </p:sp>
      <p:pic>
        <p:nvPicPr>
          <p:cNvPr id="274" name="Bild 56" descr="Bild 56"/>
          <p:cNvPicPr>
            <a:picLocks noChangeAspect="1"/>
          </p:cNvPicPr>
          <p:nvPr/>
        </p:nvPicPr>
        <p:blipFill>
          <a:blip r:embed="rId2"/>
          <a:srcRect b="4533"/>
          <a:stretch>
            <a:fillRect/>
          </a:stretch>
        </p:blipFill>
        <p:spPr>
          <a:xfrm>
            <a:off x="0" y="-2"/>
            <a:ext cx="9144000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360000" y="4867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1997534-A9B3-4B76-A683-5D311AB6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97" y="2245585"/>
            <a:ext cx="4029805" cy="652329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91A60804-50A2-409D-9190-620539FB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406400"/>
            <a:ext cx="6838950" cy="2524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Mycí prostor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3D7290-6BFF-4178-BF34-235E5A18D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193" y="669845"/>
            <a:ext cx="6326841" cy="40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ILL">
  <a:themeElements>
    <a:clrScheme name="STIL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96915"/>
      </a:accent1>
      <a:accent2>
        <a:srgbClr val="969492"/>
      </a:accent2>
      <a:accent3>
        <a:srgbClr val="CBC9C8"/>
      </a:accent3>
      <a:accent4>
        <a:srgbClr val="646568"/>
      </a:accent4>
      <a:accent5>
        <a:srgbClr val="72A677"/>
      </a:accent5>
      <a:accent6>
        <a:srgbClr val="547977"/>
      </a:accent6>
      <a:hlink>
        <a:srgbClr val="0000FF"/>
      </a:hlink>
      <a:folHlink>
        <a:srgbClr val="FF00FF"/>
      </a:folHlink>
    </a:clrScheme>
    <a:fontScheme name="STILL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I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ILL">
  <a:themeElements>
    <a:clrScheme name="STIL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96915"/>
      </a:accent1>
      <a:accent2>
        <a:srgbClr val="969492"/>
      </a:accent2>
      <a:accent3>
        <a:srgbClr val="CBC9C8"/>
      </a:accent3>
      <a:accent4>
        <a:srgbClr val="646568"/>
      </a:accent4>
      <a:accent5>
        <a:srgbClr val="72A677"/>
      </a:accent5>
      <a:accent6>
        <a:srgbClr val="547977"/>
      </a:accent6>
      <a:hlink>
        <a:srgbClr val="0000FF"/>
      </a:hlink>
      <a:folHlink>
        <a:srgbClr val="FF00FF"/>
      </a:folHlink>
    </a:clrScheme>
    <a:fontScheme name="STILL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I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67</Words>
  <Application>Microsoft Office PowerPoint</Application>
  <PresentationFormat>Předvádění na obrazovce (16:9)</PresentationFormat>
  <Paragraphs>31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3" baseType="lpstr">
      <vt:lpstr>Arial</vt:lpstr>
      <vt:lpstr>STILL</vt:lpstr>
      <vt:lpstr>Mobilní myčka</vt:lpstr>
      <vt:lpstr>Soběstačná mycí souprava, která přijede až k Vám</vt:lpstr>
      <vt:lpstr>Příprava prostoru</vt:lpstr>
      <vt:lpstr>Co jsme schopní vyčistit?</vt:lpstr>
      <vt:lpstr>Hlavní programy</vt:lpstr>
      <vt:lpstr>Další služby</vt:lpstr>
      <vt:lpstr>Parní čištění</vt:lpstr>
      <vt:lpstr>Proč právě Mobilní myčka Still? </vt:lpstr>
      <vt:lpstr>Mycí prostor</vt:lpstr>
      <vt:lpstr>Porovnání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30 pt</dc:title>
  <dc:creator>Strnad, Pavel</dc:creator>
  <cp:lastModifiedBy>Strnad, Pavel</cp:lastModifiedBy>
  <cp:revision>9</cp:revision>
  <dcterms:modified xsi:type="dcterms:W3CDTF">2022-09-01T11:30:43Z</dcterms:modified>
</cp:coreProperties>
</file>